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image" Target="../media/image15.wmf"/><Relationship Id="rId7" Type="http://schemas.openxmlformats.org/officeDocument/2006/relationships/image" Target="../media/image18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3.wmf"/><Relationship Id="rId9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90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434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41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6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044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7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2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75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949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58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D9067-9EA2-4487-863C-33B8D0F1F605}" type="datetimeFigureOut">
              <a:rPr lang="ru-RU" smtClean="0"/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425B-33D0-4407-A773-ACF6CE017C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440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oleObject" Target="../embeddings/oleObject13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2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0.wmf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1.bin"/><Relationship Id="rId27" Type="http://schemas.openxmlformats.org/officeDocument/2006/relationships/image" Target="../media/image1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oleObject" Target="../embeddings/oleObject22.bin"/><Relationship Id="rId3" Type="http://schemas.openxmlformats.org/officeDocument/2006/relationships/oleObject" Target="../embeddings/oleObject14.bin"/><Relationship Id="rId21" Type="http://schemas.openxmlformats.org/officeDocument/2006/relationships/image" Target="../media/image19.wmf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6.wmf"/><Relationship Id="rId1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4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image" Target="../media/image17.wmf"/><Relationship Id="rId23" Type="http://schemas.openxmlformats.org/officeDocument/2006/relationships/image" Target="../media/image20.wmf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0.bin"/><Relationship Id="rId22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Введение новой переменной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889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8C23F0-3AE4-4A66-93A5-FAAAAB5A4339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6160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B4045B-2C4D-44B8-9844-FA5B339B5C46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6600" y="642938"/>
            <a:ext cx="72771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Пример решения биквадратного уравнения.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71500" y="2286000"/>
          <a:ext cx="36433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3" imgW="1587240" imgH="215640" progId="Equation.3">
                  <p:embed/>
                </p:oleObj>
              </mc:Choice>
              <mc:Fallback>
                <p:oleObj name="Формула" r:id="rId3" imgW="15872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286000"/>
                        <a:ext cx="3643313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286250" y="2214563"/>
          <a:ext cx="1004888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5" imgW="406080" imgH="203040" progId="Equation.3">
                  <p:embed/>
                </p:oleObj>
              </mc:Choice>
              <mc:Fallback>
                <p:oleObj name="Формула" r:id="rId5" imgW="406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0" y="2214563"/>
                        <a:ext cx="1004888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5429250" y="2357438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7" imgW="203040" imgH="152280" progId="Equation.3">
                  <p:embed/>
                </p:oleObj>
              </mc:Choice>
              <mc:Fallback>
                <p:oleObj name="Формула" r:id="rId7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2357438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857250" y="2857500"/>
          <a:ext cx="1071563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9" imgW="495000" imgH="177480" progId="Equation.3">
                  <p:embed/>
                </p:oleObj>
              </mc:Choice>
              <mc:Fallback>
                <p:oleObj name="Формула" r:id="rId9" imgW="4950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857500"/>
                        <a:ext cx="1071563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857875" y="2786063"/>
          <a:ext cx="28194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11" imgW="1143000" imgH="203040" progId="Equation.3">
                  <p:embed/>
                </p:oleObj>
              </mc:Choice>
              <mc:Fallback>
                <p:oleObj name="Формула" r:id="rId11" imgW="11430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2786063"/>
                        <a:ext cx="28194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4643438" y="5643563"/>
          <a:ext cx="2452687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13" imgW="1130040" imgH="393480" progId="Equation.3">
                  <p:embed/>
                </p:oleObj>
              </mc:Choice>
              <mc:Fallback>
                <p:oleObj name="Формула" r:id="rId13" imgW="11300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5643563"/>
                        <a:ext cx="2452687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2857500" y="1714500"/>
          <a:ext cx="319722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15" imgW="1295280" imgH="203040" progId="Equation.3">
                  <p:embed/>
                </p:oleObj>
              </mc:Choice>
              <mc:Fallback>
                <p:oleObj name="Формула" r:id="rId15" imgW="1295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0" y="1714500"/>
                        <a:ext cx="3197225" cy="500063"/>
                      </a:xfrm>
                      <a:prstGeom prst="rect">
                        <a:avLst/>
                      </a:prstGeom>
                      <a:solidFill>
                        <a:schemeClr val="bg1">
                          <a:alpha val="41000"/>
                        </a:schemeClr>
                      </a:solidFill>
                      <a:ln w="9525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57188" y="1143000"/>
            <a:ext cx="83105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Биквадратное уравнение имеет вид: ах</a:t>
            </a:r>
            <a:r>
              <a:rPr lang="ru-RU" sz="2800" b="1" i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4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</a:t>
            </a:r>
            <a:r>
              <a:rPr lang="en-US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х</a:t>
            </a:r>
            <a:r>
              <a:rPr lang="ru-RU" sz="2800" b="1" i="1" baseline="300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+с=0 .</a:t>
            </a:r>
            <a:endParaRPr lang="ru-RU" dirty="0">
              <a:latin typeface="+mn-lt"/>
              <a:cs typeface="+mn-cs"/>
            </a:endParaRPr>
          </a:p>
        </p:txBody>
      </p:sp>
      <p:graphicFrame>
        <p:nvGraphicFramePr>
          <p:cNvPr id="6156" name="Object 12"/>
          <p:cNvGraphicFramePr>
            <a:graphicFrameLocks noChangeAspect="1"/>
          </p:cNvGraphicFramePr>
          <p:nvPr/>
        </p:nvGraphicFramePr>
        <p:xfrm>
          <a:off x="5857875" y="2214563"/>
          <a:ext cx="116205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7" imgW="469800" imgH="203040" progId="Equation.3">
                  <p:embed/>
                </p:oleObj>
              </mc:Choice>
              <mc:Fallback>
                <p:oleObj name="Формула" r:id="rId17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2214563"/>
                        <a:ext cx="1162050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8" name="Object 14"/>
          <p:cNvGraphicFramePr>
            <a:graphicFrameLocks noChangeAspect="1"/>
          </p:cNvGraphicFramePr>
          <p:nvPr/>
        </p:nvGraphicFramePr>
        <p:xfrm>
          <a:off x="2000250" y="2786063"/>
          <a:ext cx="31972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19" imgW="1295280" imgH="203040" progId="Equation.3">
                  <p:embed/>
                </p:oleObj>
              </mc:Choice>
              <mc:Fallback>
                <p:oleObj name="Формула" r:id="rId19" imgW="1295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2786063"/>
                        <a:ext cx="3197225" cy="500062"/>
                      </a:xfrm>
                      <a:prstGeom prst="rect">
                        <a:avLst/>
                      </a:prstGeom>
                      <a:solidFill>
                        <a:schemeClr val="bg1">
                          <a:alpha val="41000"/>
                        </a:schemeClr>
                      </a:solidFill>
                      <a:ln w="9525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5"/>
          <p:cNvGraphicFramePr>
            <a:graphicFrameLocks noChangeAspect="1"/>
          </p:cNvGraphicFramePr>
          <p:nvPr/>
        </p:nvGraphicFramePr>
        <p:xfrm>
          <a:off x="5429250" y="2928938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21" imgW="203040" imgH="152280" progId="Equation.3">
                  <p:embed/>
                </p:oleObj>
              </mc:Choice>
              <mc:Fallback>
                <p:oleObj name="Формула" r:id="rId21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0" y="2928938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571500" y="4143375"/>
          <a:ext cx="127000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22" imgW="571320" imgH="660240" progId="Equation.3">
                  <p:embed/>
                </p:oleObj>
              </mc:Choice>
              <mc:Fallback>
                <p:oleObj name="Формула" r:id="rId22" imgW="5713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4143375"/>
                        <a:ext cx="1270000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2" name="Object 18"/>
          <p:cNvGraphicFramePr>
            <a:graphicFrameLocks noChangeAspect="1"/>
          </p:cNvGraphicFramePr>
          <p:nvPr/>
        </p:nvGraphicFramePr>
        <p:xfrm>
          <a:off x="2587625" y="4143375"/>
          <a:ext cx="1382713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Формула" r:id="rId24" imgW="622080" imgH="660240" progId="Equation.3">
                  <p:embed/>
                </p:oleObj>
              </mc:Choice>
              <mc:Fallback>
                <p:oleObj name="Формула" r:id="rId24" imgW="62208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7625" y="4143375"/>
                        <a:ext cx="1382713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397755"/>
              </p:ext>
            </p:extLst>
          </p:nvPr>
        </p:nvGraphicFramePr>
        <p:xfrm>
          <a:off x="4614863" y="4143375"/>
          <a:ext cx="12985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Формула" r:id="rId26" imgW="583920" imgH="660240" progId="Equation.3">
                  <p:embed/>
                </p:oleObj>
              </mc:Choice>
              <mc:Fallback>
                <p:oleObj name="Формула" r:id="rId26" imgW="5839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4863" y="4143375"/>
                        <a:ext cx="1298575" cy="146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285750" y="5572125"/>
            <a:ext cx="4286250" cy="830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20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Мы решили уравнение методом введения новой переменной.</a:t>
            </a:r>
            <a:endParaRPr lang="ru-RU" sz="20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9495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Дата 3"/>
          <p:cNvSpPr>
            <a:spLocks noGrp="1"/>
          </p:cNvSpPr>
          <p:nvPr>
            <p:ph type="dt" sz="quarter" idx="10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D1325A-6C6D-467F-8DC7-745ABF78ECA0}" type="datetime1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04.05.2020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10243" name="Номер слайда 4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BCB0CA-1600-48BD-93A4-F5FECB426A94}" type="slidenum">
              <a:rPr lang="ru-RU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>
              <a:solidFill>
                <a:srgbClr val="898989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81063" y="428625"/>
            <a:ext cx="72945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Решим таким методом еще одно уравнение.</a:t>
            </a:r>
            <a:endParaRPr lang="ru-RU" sz="2400" dirty="0">
              <a:latin typeface="+mn-lt"/>
              <a:cs typeface="+mn-cs"/>
            </a:endParaRP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/>
        </p:nvGraphicFramePr>
        <p:xfrm>
          <a:off x="2000250" y="1143000"/>
          <a:ext cx="48260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Формула" r:id="rId3" imgW="1955520" imgH="228600" progId="Equation.3">
                  <p:embed/>
                </p:oleObj>
              </mc:Choice>
              <mc:Fallback>
                <p:oleObj name="Формула" r:id="rId3" imgW="1955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0250" y="1143000"/>
                        <a:ext cx="48260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Овал 8"/>
          <p:cNvSpPr/>
          <p:nvPr/>
        </p:nvSpPr>
        <p:spPr>
          <a:xfrm>
            <a:off x="2268538" y="1152525"/>
            <a:ext cx="1357312" cy="571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319588" y="1143000"/>
            <a:ext cx="1357312" cy="571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928688" y="2143125"/>
          <a:ext cx="16287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Формула" r:id="rId5" imgW="660240" imgH="177480" progId="Equation.3">
                  <p:embed/>
                </p:oleObj>
              </mc:Choice>
              <mc:Fallback>
                <p:oleObj name="Формула" r:id="rId5" imgW="6602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2143125"/>
                        <a:ext cx="162877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786063" y="2143125"/>
            <a:ext cx="54403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Тогда исходное уравнение примет вид.</a:t>
            </a:r>
            <a:endParaRPr lang="ru-RU" sz="2400" dirty="0">
              <a:latin typeface="+mn-lt"/>
              <a:cs typeface="+mn-cs"/>
            </a:endParaRPr>
          </a:p>
        </p:txBody>
      </p: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857250" y="2928938"/>
          <a:ext cx="241300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Формула" r:id="rId7" imgW="977760" imgH="203040" progId="Equation.3">
                  <p:embed/>
                </p:oleObj>
              </mc:Choice>
              <mc:Fallback>
                <p:oleObj name="Формула" r:id="rId7" imgW="977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2928938"/>
                        <a:ext cx="241300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9" name="Object 15"/>
          <p:cNvGraphicFramePr>
            <a:graphicFrameLocks noChangeAspect="1"/>
          </p:cNvGraphicFramePr>
          <p:nvPr/>
        </p:nvGraphicFramePr>
        <p:xfrm>
          <a:off x="3429000" y="3071813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Формула" r:id="rId9" imgW="203040" imgH="152280" progId="Equation.3">
                  <p:embed/>
                </p:oleObj>
              </mc:Choice>
              <mc:Fallback>
                <p:oleObj name="Формула" r:id="rId9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071813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17"/>
          <p:cNvGraphicFramePr>
            <a:graphicFrameLocks noChangeAspect="1"/>
          </p:cNvGraphicFramePr>
          <p:nvPr/>
        </p:nvGraphicFramePr>
        <p:xfrm>
          <a:off x="4102100" y="2768600"/>
          <a:ext cx="14954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Формула" r:id="rId11" imgW="672840" imgH="482400" progId="Equation.3">
                  <p:embed/>
                </p:oleObj>
              </mc:Choice>
              <mc:Fallback>
                <p:oleObj name="Формула" r:id="rId11" imgW="6728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68600"/>
                        <a:ext cx="149542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857250" y="4286250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Формула" r:id="rId13" imgW="203040" imgH="152280" progId="Equation.3">
                  <p:embed/>
                </p:oleObj>
              </mc:Choice>
              <mc:Fallback>
                <p:oleObj name="Формула" r:id="rId13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50" y="4286250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17"/>
          <p:cNvGraphicFramePr>
            <a:graphicFrameLocks noChangeAspect="1"/>
          </p:cNvGraphicFramePr>
          <p:nvPr/>
        </p:nvGraphicFramePr>
        <p:xfrm>
          <a:off x="1285875" y="3929063"/>
          <a:ext cx="2144713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Формула" r:id="rId14" imgW="965160" imgH="457200" progId="Equation.3">
                  <p:embed/>
                </p:oleObj>
              </mc:Choice>
              <mc:Fallback>
                <p:oleObj name="Формула" r:id="rId14" imgW="9651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3929063"/>
                        <a:ext cx="2144713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7"/>
          <p:cNvGraphicFramePr>
            <a:graphicFrameLocks noChangeAspect="1"/>
          </p:cNvGraphicFramePr>
          <p:nvPr/>
        </p:nvGraphicFramePr>
        <p:xfrm>
          <a:off x="4071938" y="3929063"/>
          <a:ext cx="1439862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Формула" r:id="rId16" imgW="647640" imgH="457200" progId="Equation.3">
                  <p:embed/>
                </p:oleObj>
              </mc:Choice>
              <mc:Fallback>
                <p:oleObj name="Формула" r:id="rId16" imgW="647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929063"/>
                        <a:ext cx="1439862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5"/>
          <p:cNvGraphicFramePr>
            <a:graphicFrameLocks noChangeAspect="1"/>
          </p:cNvGraphicFramePr>
          <p:nvPr/>
        </p:nvGraphicFramePr>
        <p:xfrm>
          <a:off x="3500438" y="4286250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Формула" r:id="rId18" imgW="203040" imgH="152280" progId="Equation.3">
                  <p:embed/>
                </p:oleObj>
              </mc:Choice>
              <mc:Fallback>
                <p:oleObj name="Формула" r:id="rId18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286250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5"/>
          <p:cNvGraphicFramePr>
            <a:graphicFrameLocks noChangeAspect="1"/>
          </p:cNvGraphicFramePr>
          <p:nvPr/>
        </p:nvGraphicFramePr>
        <p:xfrm>
          <a:off x="5643563" y="4286250"/>
          <a:ext cx="381000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Формула" r:id="rId19" imgW="203040" imgH="152280" progId="Equation.3">
                  <p:embed/>
                </p:oleObj>
              </mc:Choice>
              <mc:Fallback>
                <p:oleObj name="Формула" r:id="rId19" imgW="20304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3563" y="4286250"/>
                        <a:ext cx="381000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7"/>
          <p:cNvGraphicFramePr>
            <a:graphicFrameLocks noChangeAspect="1"/>
          </p:cNvGraphicFramePr>
          <p:nvPr/>
        </p:nvGraphicFramePr>
        <p:xfrm>
          <a:off x="6184900" y="3506788"/>
          <a:ext cx="1214438" cy="186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Формула" r:id="rId20" imgW="545760" imgH="838080" progId="Equation.3">
                  <p:embed/>
                </p:oleObj>
              </mc:Choice>
              <mc:Fallback>
                <p:oleObj name="Формула" r:id="rId20" imgW="545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0" y="3506788"/>
                        <a:ext cx="1214438" cy="186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428875" y="5357813"/>
          <a:ext cx="2343150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Формула" r:id="rId22" imgW="1079280" imgH="393480" progId="Equation.3">
                  <p:embed/>
                </p:oleObj>
              </mc:Choice>
              <mc:Fallback>
                <p:oleObj name="Формула" r:id="rId22" imgW="1079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8875" y="5357813"/>
                        <a:ext cx="2343150" cy="85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>
                                <a:alpha val="41000"/>
                              </a:schemeClr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31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45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Microsoft Equation 3.0</vt:lpstr>
      <vt:lpstr>Введение новой переменной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новой переменной</dc:title>
  <dc:creator>Таня</dc:creator>
  <cp:lastModifiedBy>Таня</cp:lastModifiedBy>
  <cp:revision>3</cp:revision>
  <dcterms:created xsi:type="dcterms:W3CDTF">2020-05-04T10:39:10Z</dcterms:created>
  <dcterms:modified xsi:type="dcterms:W3CDTF">2020-05-04T11:22:37Z</dcterms:modified>
</cp:coreProperties>
</file>