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3.wmf"/><Relationship Id="rId9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0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3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6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04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7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2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75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4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8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D9067-9EA2-4487-863C-33B8D0F1F60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425B-33D0-4407-A773-ACF6CE017C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44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0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2.bin"/><Relationship Id="rId3" Type="http://schemas.openxmlformats.org/officeDocument/2006/relationships/oleObject" Target="../embeddings/oleObject14.bin"/><Relationship Id="rId21" Type="http://schemas.openxmlformats.org/officeDocument/2006/relationships/image" Target="../media/image19.wmf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6.wmf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17.wmf"/><Relationship Id="rId23" Type="http://schemas.openxmlformats.org/officeDocument/2006/relationships/image" Target="../media/image20.wmf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Введение новой переменной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89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C23F0-3AE4-4A66-93A5-FAAAAB5A4339}" type="datetime1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04.05.2020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6160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B4045B-2C4D-44B8-9844-FA5B339B5C46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6600" y="642938"/>
            <a:ext cx="72771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Пример решения биквадратного уравнения.</a:t>
            </a: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71500" y="2286000"/>
          <a:ext cx="36433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Формула" r:id="rId3" imgW="1587240" imgH="215640" progId="Equation.3">
                  <p:embed/>
                </p:oleObj>
              </mc:Choice>
              <mc:Fallback>
                <p:oleObj name="Формула" r:id="rId3" imgW="1587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286000"/>
                        <a:ext cx="36433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86250" y="2214563"/>
          <a:ext cx="100488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Формула" r:id="rId5" imgW="406080" imgH="203040" progId="Equation.3">
                  <p:embed/>
                </p:oleObj>
              </mc:Choice>
              <mc:Fallback>
                <p:oleObj name="Формула" r:id="rId5" imgW="406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2214563"/>
                        <a:ext cx="1004888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429250" y="2357438"/>
          <a:ext cx="3810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7" imgW="203040" imgH="152280" progId="Equation.3">
                  <p:embed/>
                </p:oleObj>
              </mc:Choice>
              <mc:Fallback>
                <p:oleObj name="Формула" r:id="rId7" imgW="2030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357438"/>
                        <a:ext cx="3810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857250" y="2857500"/>
          <a:ext cx="10715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9" imgW="495000" imgH="177480" progId="Equation.3">
                  <p:embed/>
                </p:oleObj>
              </mc:Choice>
              <mc:Fallback>
                <p:oleObj name="Формула" r:id="rId9" imgW="495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857500"/>
                        <a:ext cx="10715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857875" y="2786063"/>
          <a:ext cx="28194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11" imgW="1143000" imgH="203040" progId="Equation.3">
                  <p:embed/>
                </p:oleObj>
              </mc:Choice>
              <mc:Fallback>
                <p:oleObj name="Формула" r:id="rId11" imgW="1143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2786063"/>
                        <a:ext cx="28194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4643438" y="5643563"/>
          <a:ext cx="2452687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13" imgW="1130040" imgH="393480" progId="Equation.3">
                  <p:embed/>
                </p:oleObj>
              </mc:Choice>
              <mc:Fallback>
                <p:oleObj name="Формула" r:id="rId13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643563"/>
                        <a:ext cx="2452687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857500" y="1714500"/>
          <a:ext cx="31972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15" imgW="1295280" imgH="203040" progId="Equation.3">
                  <p:embed/>
                </p:oleObj>
              </mc:Choice>
              <mc:Fallback>
                <p:oleObj name="Формула" r:id="rId15" imgW="1295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1714500"/>
                        <a:ext cx="3197225" cy="500063"/>
                      </a:xfrm>
                      <a:prstGeom prst="rect">
                        <a:avLst/>
                      </a:prstGeom>
                      <a:solidFill>
                        <a:schemeClr val="bg1">
                          <a:alpha val="41000"/>
                        </a:schemeClr>
                      </a:solidFill>
                      <a:ln w="9525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57188" y="1143000"/>
            <a:ext cx="83105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Биквадратное уравнение имеет вид: ах</a:t>
            </a:r>
            <a:r>
              <a:rPr lang="ru-RU" sz="2800" b="1" i="1" baseline="30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х</a:t>
            </a:r>
            <a:r>
              <a:rPr lang="ru-RU" sz="2800" b="1" i="1" baseline="30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+с=0 .</a:t>
            </a: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857875" y="2214563"/>
          <a:ext cx="11620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17" imgW="469800" imgH="203040" progId="Equation.3">
                  <p:embed/>
                </p:oleObj>
              </mc:Choice>
              <mc:Fallback>
                <p:oleObj name="Формула" r:id="rId17" imgW="469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2214563"/>
                        <a:ext cx="11620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2000250" y="2786063"/>
          <a:ext cx="31972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19" imgW="1295280" imgH="203040" progId="Equation.3">
                  <p:embed/>
                </p:oleObj>
              </mc:Choice>
              <mc:Fallback>
                <p:oleObj name="Формула" r:id="rId19" imgW="1295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786063"/>
                        <a:ext cx="3197225" cy="500062"/>
                      </a:xfrm>
                      <a:prstGeom prst="rect">
                        <a:avLst/>
                      </a:prstGeom>
                      <a:solidFill>
                        <a:schemeClr val="bg1">
                          <a:alpha val="41000"/>
                        </a:schemeClr>
                      </a:solidFill>
                      <a:ln w="9525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5"/>
          <p:cNvGraphicFramePr>
            <a:graphicFrameLocks noChangeAspect="1"/>
          </p:cNvGraphicFramePr>
          <p:nvPr/>
        </p:nvGraphicFramePr>
        <p:xfrm>
          <a:off x="5429250" y="2928938"/>
          <a:ext cx="3810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Формула" r:id="rId21" imgW="203040" imgH="152280" progId="Equation.3">
                  <p:embed/>
                </p:oleObj>
              </mc:Choice>
              <mc:Fallback>
                <p:oleObj name="Формула" r:id="rId21" imgW="2030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928938"/>
                        <a:ext cx="3810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571500" y="4143375"/>
          <a:ext cx="1270000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22" imgW="571320" imgH="660240" progId="Equation.3">
                  <p:embed/>
                </p:oleObj>
              </mc:Choice>
              <mc:Fallback>
                <p:oleObj name="Формула" r:id="rId22" imgW="5713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143375"/>
                        <a:ext cx="1270000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2587625" y="4143375"/>
          <a:ext cx="1382713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24" imgW="622080" imgH="660240" progId="Equation.3">
                  <p:embed/>
                </p:oleObj>
              </mc:Choice>
              <mc:Fallback>
                <p:oleObj name="Формула" r:id="rId24" imgW="6220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4143375"/>
                        <a:ext cx="1382713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397755"/>
              </p:ext>
            </p:extLst>
          </p:nvPr>
        </p:nvGraphicFramePr>
        <p:xfrm>
          <a:off x="4614863" y="4143375"/>
          <a:ext cx="129857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26" imgW="583920" imgH="660240" progId="Equation.3">
                  <p:embed/>
                </p:oleObj>
              </mc:Choice>
              <mc:Fallback>
                <p:oleObj name="Формула" r:id="rId26" imgW="5839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863" y="4143375"/>
                        <a:ext cx="1298575" cy="146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285750" y="5572125"/>
            <a:ext cx="4286250" cy="830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Мы решили уравнение методом введения новой переменной.</a:t>
            </a:r>
            <a:endParaRPr lang="ru-RU" sz="20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49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325A-6C6D-467F-8DC7-745ABF78ECA0}" type="datetime1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04.05.2020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10243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BCB0CA-1600-48BD-93A4-F5FECB426A94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1063" y="428625"/>
            <a:ext cx="72945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Решим таким методом еще одно уравнение.</a:t>
            </a:r>
            <a:endParaRPr lang="ru-RU" sz="2400" dirty="0">
              <a:latin typeface="+mn-lt"/>
              <a:cs typeface="+mn-cs"/>
            </a:endParaRP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000250" y="1143000"/>
          <a:ext cx="48260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3" imgW="1955520" imgH="228600" progId="Equation.3">
                  <p:embed/>
                </p:oleObj>
              </mc:Choice>
              <mc:Fallback>
                <p:oleObj name="Формула" r:id="rId3" imgW="1955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1143000"/>
                        <a:ext cx="48260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вал 8"/>
          <p:cNvSpPr/>
          <p:nvPr/>
        </p:nvSpPr>
        <p:spPr>
          <a:xfrm>
            <a:off x="2268538" y="1152525"/>
            <a:ext cx="1357312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19588" y="1143000"/>
            <a:ext cx="1357312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928688" y="2143125"/>
          <a:ext cx="16287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5" imgW="660240" imgH="177480" progId="Equation.3">
                  <p:embed/>
                </p:oleObj>
              </mc:Choice>
              <mc:Fallback>
                <p:oleObj name="Формула" r:id="rId5" imgW="660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143125"/>
                        <a:ext cx="16287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786063" y="2143125"/>
            <a:ext cx="54403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Тогда исходное уравнение примет вид.</a:t>
            </a:r>
            <a:endParaRPr lang="ru-RU" sz="2400" dirty="0">
              <a:latin typeface="+mn-lt"/>
              <a:cs typeface="+mn-cs"/>
            </a:endParaRPr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857250" y="2928938"/>
          <a:ext cx="2413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7" imgW="977760" imgH="203040" progId="Equation.3">
                  <p:embed/>
                </p:oleObj>
              </mc:Choice>
              <mc:Fallback>
                <p:oleObj name="Формула" r:id="rId7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928938"/>
                        <a:ext cx="24130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3429000" y="3071813"/>
          <a:ext cx="3810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9" imgW="203040" imgH="152280" progId="Equation.3">
                  <p:embed/>
                </p:oleObj>
              </mc:Choice>
              <mc:Fallback>
                <p:oleObj name="Формула" r:id="rId9" imgW="2030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071813"/>
                        <a:ext cx="3810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4102100" y="2768600"/>
          <a:ext cx="14954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11" imgW="672840" imgH="482400" progId="Equation.3">
                  <p:embed/>
                </p:oleObj>
              </mc:Choice>
              <mc:Fallback>
                <p:oleObj name="Формула" r:id="rId11" imgW="6728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68600"/>
                        <a:ext cx="149542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857250" y="4286250"/>
          <a:ext cx="3810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13" imgW="203040" imgH="152280" progId="Equation.3">
                  <p:embed/>
                </p:oleObj>
              </mc:Choice>
              <mc:Fallback>
                <p:oleObj name="Формула" r:id="rId13" imgW="2030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286250"/>
                        <a:ext cx="3810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1285875" y="3929063"/>
          <a:ext cx="214471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14" imgW="965160" imgH="457200" progId="Equation.3">
                  <p:embed/>
                </p:oleObj>
              </mc:Choice>
              <mc:Fallback>
                <p:oleObj name="Формула" r:id="rId14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929063"/>
                        <a:ext cx="214471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7"/>
          <p:cNvGraphicFramePr>
            <a:graphicFrameLocks noChangeAspect="1"/>
          </p:cNvGraphicFramePr>
          <p:nvPr/>
        </p:nvGraphicFramePr>
        <p:xfrm>
          <a:off x="4071938" y="3929063"/>
          <a:ext cx="143986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16" imgW="647640" imgH="457200" progId="Equation.3">
                  <p:embed/>
                </p:oleObj>
              </mc:Choice>
              <mc:Fallback>
                <p:oleObj name="Формула" r:id="rId16" imgW="647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929063"/>
                        <a:ext cx="1439862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5"/>
          <p:cNvGraphicFramePr>
            <a:graphicFrameLocks noChangeAspect="1"/>
          </p:cNvGraphicFramePr>
          <p:nvPr/>
        </p:nvGraphicFramePr>
        <p:xfrm>
          <a:off x="3500438" y="4286250"/>
          <a:ext cx="3810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18" imgW="203040" imgH="152280" progId="Equation.3">
                  <p:embed/>
                </p:oleObj>
              </mc:Choice>
              <mc:Fallback>
                <p:oleObj name="Формула" r:id="rId18" imgW="2030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286250"/>
                        <a:ext cx="3810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/>
          <p:cNvGraphicFramePr>
            <a:graphicFrameLocks noChangeAspect="1"/>
          </p:cNvGraphicFramePr>
          <p:nvPr/>
        </p:nvGraphicFramePr>
        <p:xfrm>
          <a:off x="5643563" y="4286250"/>
          <a:ext cx="3810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19" imgW="203040" imgH="152280" progId="Equation.3">
                  <p:embed/>
                </p:oleObj>
              </mc:Choice>
              <mc:Fallback>
                <p:oleObj name="Формула" r:id="rId19" imgW="2030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4286250"/>
                        <a:ext cx="3810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6184900" y="3506788"/>
          <a:ext cx="1214438" cy="186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20" imgW="545760" imgH="838080" progId="Equation.3">
                  <p:embed/>
                </p:oleObj>
              </mc:Choice>
              <mc:Fallback>
                <p:oleObj name="Формула" r:id="rId20" imgW="5457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3506788"/>
                        <a:ext cx="1214438" cy="186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2428875" y="5357813"/>
          <a:ext cx="234315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22" imgW="1079280" imgH="393480" progId="Equation.3">
                  <p:embed/>
                </p:oleObj>
              </mc:Choice>
              <mc:Fallback>
                <p:oleObj name="Формула" r:id="rId22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5357813"/>
                        <a:ext cx="234315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>
                                <a:alpha val="41000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11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45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Microsoft Equation 3.0</vt:lpstr>
      <vt:lpstr>Введение новой переменной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новой переменной</dc:title>
  <dc:creator>Таня</dc:creator>
  <cp:lastModifiedBy>Таня</cp:lastModifiedBy>
  <cp:revision>3</cp:revision>
  <dcterms:created xsi:type="dcterms:W3CDTF">2020-05-04T10:39:10Z</dcterms:created>
  <dcterms:modified xsi:type="dcterms:W3CDTF">2020-05-04T11:22:37Z</dcterms:modified>
</cp:coreProperties>
</file>