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435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5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5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0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75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4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8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7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6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8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9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5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5989-F9CE-4D1B-AC93-CB82796C36F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59A3-1F6B-40AD-BF88-A55185731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7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6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рациональных уравнений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9D0F70-EF4A-41DF-AEDE-11B0FFCDE68A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27.05.2020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2D42F9-E59D-4514-9177-AC9FD07637A4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89536" y="642938"/>
            <a:ext cx="49712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лгоритм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решения дробного </a:t>
            </a:r>
            <a:endParaRPr lang="ru-RU" sz="2800" b="1" i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рационального уравнения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2000250"/>
            <a:ext cx="8491537" cy="89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1) </a:t>
            </a:r>
            <a:r>
              <a:rPr lang="ru-RU" sz="24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Домножить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обе части уравнения на наибольший общий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знаменатель, не равный нулю (ОДЗ).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2928938"/>
            <a:ext cx="5689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2) Решить полученное целое уравнение.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8" y="3571875"/>
            <a:ext cx="62880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3) Выбрать решения, принадлежащие ОДЗ.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4214813"/>
            <a:ext cx="29797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4) Записать ответ.</a:t>
            </a: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56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55776" y="642938"/>
            <a:ext cx="3397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Решите уравнения:</a:t>
            </a: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921445"/>
              </p:ext>
            </p:extLst>
          </p:nvPr>
        </p:nvGraphicFramePr>
        <p:xfrm>
          <a:off x="3231597" y="1371548"/>
          <a:ext cx="19431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3" imgW="787320" imgH="393480" progId="Equation.3">
                  <p:embed/>
                </p:oleObj>
              </mc:Choice>
              <mc:Fallback>
                <p:oleObj name="Формула" r:id="rId3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1597" y="1371548"/>
                        <a:ext cx="19431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66065"/>
              </p:ext>
            </p:extLst>
          </p:nvPr>
        </p:nvGraphicFramePr>
        <p:xfrm>
          <a:off x="3182893" y="2552228"/>
          <a:ext cx="27574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5" imgW="1117600" imgH="419100" progId="Equation.3">
                  <p:embed/>
                </p:oleObj>
              </mc:Choice>
              <mc:Fallback>
                <p:oleObj name="Формула" r:id="rId5" imgW="11176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893" y="2552228"/>
                        <a:ext cx="2757487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176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234054" y="1594920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№1.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20770" y="2807350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№2.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69474" y="3967663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№3. </a:t>
            </a: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3039"/>
              </p:ext>
            </p:extLst>
          </p:nvPr>
        </p:nvGraphicFramePr>
        <p:xfrm>
          <a:off x="3201545" y="3743498"/>
          <a:ext cx="38227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7" imgW="1548728" imgH="393529" progId="Equation.3">
                  <p:embed/>
                </p:oleObj>
              </mc:Choice>
              <mc:Fallback>
                <p:oleObj name="Формула" r:id="rId7" imgW="154872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545" y="3743498"/>
                        <a:ext cx="38227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176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1635D-FBFB-4701-ADBC-2A3910EBB725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27.05.2020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3083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762D7-5FC4-4F85-AD6D-12AB46A40D88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93300" y="64293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№1. </a:t>
            </a: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928938" y="2000250"/>
          <a:ext cx="19431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3" imgW="787320" imgH="393480" progId="Equation.3">
                  <p:embed/>
                </p:oleObj>
              </mc:Choice>
              <mc:Fallback>
                <p:oleObj name="Формула" r:id="rId3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000250"/>
                        <a:ext cx="19431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4572000" y="2500313"/>
            <a:ext cx="85725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72063" y="2286000"/>
          <a:ext cx="10683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5" imgW="431640" imgH="177480" progId="Equation.3">
                  <p:embed/>
                </p:oleObj>
              </mc:Choice>
              <mc:Fallback>
                <p:oleObj name="Формула" r:id="rId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286000"/>
                        <a:ext cx="106838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57813" y="1928813"/>
          <a:ext cx="6429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7" imgW="342720" imgH="203040" progId="Equation.3">
                  <p:embed/>
                </p:oleObj>
              </mc:Choice>
              <mc:Fallback>
                <p:oleObj name="Формула" r:id="rId7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1928813"/>
                        <a:ext cx="6429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5214938" y="1857375"/>
            <a:ext cx="1071562" cy="928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928938" y="3143250"/>
          <a:ext cx="22875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9" imgW="927000" imgH="203040" progId="Equation.3">
                  <p:embed/>
                </p:oleObj>
              </mc:Choice>
              <mc:Fallback>
                <p:oleObj name="Формула" r:id="rId9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143250"/>
                        <a:ext cx="22875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928938" y="3857625"/>
          <a:ext cx="28209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11" imgW="1143000" imgH="203040" progId="Equation.3">
                  <p:embed/>
                </p:oleObj>
              </mc:Choice>
              <mc:Fallback>
                <p:oleObj name="Формула" r:id="rId11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857625"/>
                        <a:ext cx="28209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651879" y="4357688"/>
            <a:ext cx="184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68313" y="5000625"/>
          <a:ext cx="1474787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13" imgW="596880" imgH="482400" progId="Equation.3">
                  <p:embed/>
                </p:oleObj>
              </mc:Choice>
              <mc:Fallback>
                <p:oleObj name="Формула" r:id="rId13" imgW="596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000625"/>
                        <a:ext cx="1474787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928813" y="5143500"/>
          <a:ext cx="99218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15" imgW="457200" imgH="431640" progId="Equation.3">
                  <p:embed/>
                </p:oleObj>
              </mc:Choice>
              <mc:Fallback>
                <p:oleObj name="Формула" r:id="rId15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143500"/>
                        <a:ext cx="99218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429125" y="5572125"/>
          <a:ext cx="24796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17" imgW="1143000" imgH="177480" progId="Equation.3">
                  <p:embed/>
                </p:oleObj>
              </mc:Choice>
              <mc:Fallback>
                <p:oleObj name="Формула" r:id="rId17" imgW="1143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572125"/>
                        <a:ext cx="24796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93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D0A4C-0408-417A-97D7-1192BBA6A6A7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27.05.2020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410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70B56E-A67C-476F-9A85-5DB1AEF7DF57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14563" y="1857375"/>
          <a:ext cx="27574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1857375"/>
                        <a:ext cx="2757487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4572000" y="2500313"/>
            <a:ext cx="85725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0" y="2214563"/>
          <a:ext cx="23558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5" imgW="952200" imgH="203040" progId="Equation.3">
                  <p:embed/>
                </p:oleObj>
              </mc:Choice>
              <mc:Fallback>
                <p:oleObj name="Формула" r:id="rId5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214563"/>
                        <a:ext cx="23558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29313" y="1928813"/>
          <a:ext cx="6429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7" imgW="342720" imgH="203040" progId="Equation.3">
                  <p:embed/>
                </p:oleObj>
              </mc:Choice>
              <mc:Fallback>
                <p:oleObj name="Формула" r:id="rId7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1928813"/>
                        <a:ext cx="6429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5286375" y="1857375"/>
            <a:ext cx="2500313" cy="928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28813" y="2928938"/>
          <a:ext cx="46370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9" imgW="1879560" imgH="228600" progId="Equation.3">
                  <p:embed/>
                </p:oleObj>
              </mc:Choice>
              <mc:Fallback>
                <p:oleObj name="Формула" r:id="rId9" imgW="1879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928938"/>
                        <a:ext cx="463708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839913" y="3571875"/>
          <a:ext cx="49196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11" imgW="1993680" imgH="203040" progId="Equation.3">
                  <p:embed/>
                </p:oleObj>
              </mc:Choice>
              <mc:Fallback>
                <p:oleObj name="Формула" r:id="rId11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571875"/>
                        <a:ext cx="49196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551619" y="4786313"/>
            <a:ext cx="242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562429"/>
              </p:ext>
            </p:extLst>
          </p:nvPr>
        </p:nvGraphicFramePr>
        <p:xfrm>
          <a:off x="323528" y="4836538"/>
          <a:ext cx="1757363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13" imgW="711000" imgH="482400" progId="Equation.3">
                  <p:embed/>
                </p:oleObj>
              </mc:Choice>
              <mc:Fallback>
                <p:oleObj name="Формула" r:id="rId13" imgW="711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836538"/>
                        <a:ext cx="1757363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708041"/>
              </p:ext>
            </p:extLst>
          </p:nvPr>
        </p:nvGraphicFramePr>
        <p:xfrm>
          <a:off x="2180903" y="4979413"/>
          <a:ext cx="9921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15" imgW="457200" imgH="431640" progId="Equation.3">
                  <p:embed/>
                </p:oleObj>
              </mc:Choice>
              <mc:Fallback>
                <p:oleObj name="Формула" r:id="rId15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903" y="4979413"/>
                        <a:ext cx="99218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180348"/>
              </p:ext>
            </p:extLst>
          </p:nvPr>
        </p:nvGraphicFramePr>
        <p:xfrm>
          <a:off x="4374361" y="5517232"/>
          <a:ext cx="25622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17" imgW="1180800" imgH="190440" progId="Equation.3">
                  <p:embed/>
                </p:oleObj>
              </mc:Choice>
              <mc:Fallback>
                <p:oleObj name="Формула" r:id="rId17" imgW="1180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361" y="5517232"/>
                        <a:ext cx="256222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736850" y="4214813"/>
          <a:ext cx="2852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19" imgW="1155600" imgH="203040" progId="Equation.3">
                  <p:embed/>
                </p:oleObj>
              </mc:Choice>
              <mc:Fallback>
                <p:oleObj name="Формула" r:id="rId19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4214813"/>
                        <a:ext cx="28527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893300" y="64293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№2. </a:t>
            </a:r>
            <a:endParaRPr lang="ru-RU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44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00384C-9294-4F5B-9C4E-DE3BDAE78D08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27.05.2020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513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A64131-42A5-42FD-AA61-7B9E346F0D9D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63" y="1857375"/>
          <a:ext cx="38227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3" imgW="1549080" imgH="393480" progId="Equation.3">
                  <p:embed/>
                </p:oleObj>
              </mc:Choice>
              <mc:Fallback>
                <p:oleObj name="Формула" r:id="rId3" imgW="1549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857375"/>
                        <a:ext cx="38227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4572000" y="2500313"/>
            <a:ext cx="85725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86375" y="2143125"/>
          <a:ext cx="33305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5" imgW="1346040" imgH="203040" progId="Equation.3">
                  <p:embed/>
                </p:oleObj>
              </mc:Choice>
              <mc:Fallback>
                <p:oleObj name="Формула" r:id="rId5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143125"/>
                        <a:ext cx="33305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643688" y="1928813"/>
          <a:ext cx="6429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7" imgW="342720" imgH="203040" progId="Equation.3">
                  <p:embed/>
                </p:oleObj>
              </mc:Choice>
              <mc:Fallback>
                <p:oleObj name="Формула" r:id="rId7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1928813"/>
                        <a:ext cx="6429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5357813" y="1857375"/>
            <a:ext cx="3357562" cy="928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000250" y="3000375"/>
          <a:ext cx="47625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9" imgW="1930320" imgH="203040" progId="Equation.3">
                  <p:embed/>
                </p:oleObj>
              </mc:Choice>
              <mc:Fallback>
                <p:oleObj name="Формула" r:id="rId9" imgW="1930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000375"/>
                        <a:ext cx="47625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184400" y="3571875"/>
          <a:ext cx="4229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11" imgW="1714320" imgH="203040" progId="Equation.3">
                  <p:embed/>
                </p:oleObj>
              </mc:Choice>
              <mc:Fallback>
                <p:oleObj name="Формула" r:id="rId11" imgW="1714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571875"/>
                        <a:ext cx="42291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580441" y="4786313"/>
            <a:ext cx="184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046943"/>
              </p:ext>
            </p:extLst>
          </p:nvPr>
        </p:nvGraphicFramePr>
        <p:xfrm>
          <a:off x="495524" y="4643438"/>
          <a:ext cx="1443037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13" imgW="583920" imgH="482400" progId="Equation.3">
                  <p:embed/>
                </p:oleObj>
              </mc:Choice>
              <mc:Fallback>
                <p:oleObj name="Формула" r:id="rId13" imgW="583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24" y="4643438"/>
                        <a:ext cx="1443037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972811"/>
              </p:ext>
            </p:extLst>
          </p:nvPr>
        </p:nvGraphicFramePr>
        <p:xfrm>
          <a:off x="2195736" y="4786313"/>
          <a:ext cx="9921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15" imgW="457200" imgH="431640" progId="Equation.3">
                  <p:embed/>
                </p:oleObj>
              </mc:Choice>
              <mc:Fallback>
                <p:oleObj name="Формула" r:id="rId15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86313"/>
                        <a:ext cx="99218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370777"/>
              </p:ext>
            </p:extLst>
          </p:nvPr>
        </p:nvGraphicFramePr>
        <p:xfrm>
          <a:off x="4187825" y="5238969"/>
          <a:ext cx="16256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17" imgW="749160" imgH="177480" progId="Equation.3">
                  <p:embed/>
                </p:oleObj>
              </mc:Choice>
              <mc:Fallback>
                <p:oleObj name="Формула" r:id="rId17" imgW="749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5238969"/>
                        <a:ext cx="16256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955925" y="4214813"/>
          <a:ext cx="241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19" imgW="977760" imgH="203040" progId="Equation.3">
                  <p:embed/>
                </p:oleObj>
              </mc:Choice>
              <mc:Fallback>
                <p:oleObj name="Формула" r:id="rId19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214813"/>
                        <a:ext cx="241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893300" y="64293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№3. </a:t>
            </a:r>
            <a:endParaRPr lang="ru-RU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53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Решение рациональных уравнений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рациональных уравнений</dc:title>
  <dc:creator>Таня</dc:creator>
  <cp:lastModifiedBy>Таня</cp:lastModifiedBy>
  <cp:revision>3</cp:revision>
  <dcterms:created xsi:type="dcterms:W3CDTF">2020-05-04T06:33:09Z</dcterms:created>
  <dcterms:modified xsi:type="dcterms:W3CDTF">2020-05-27T09:04:52Z</dcterms:modified>
</cp:coreProperties>
</file>