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5" d="100"/>
          <a:sy n="45" d="100"/>
        </p:scale>
        <p:origin x="-1435" y="-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1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5.wmf"/><Relationship Id="rId7" Type="http://schemas.openxmlformats.org/officeDocument/2006/relationships/image" Target="../media/image15.wmf"/><Relationship Id="rId2" Type="http://schemas.openxmlformats.org/officeDocument/2006/relationships/image" Target="../media/image11.wmf"/><Relationship Id="rId1" Type="http://schemas.openxmlformats.org/officeDocument/2006/relationships/image" Target="../media/image2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5.wmf"/><Relationship Id="rId7" Type="http://schemas.openxmlformats.org/officeDocument/2006/relationships/image" Target="../media/image22.wmf"/><Relationship Id="rId2" Type="http://schemas.openxmlformats.org/officeDocument/2006/relationships/image" Target="../media/image18.wmf"/><Relationship Id="rId1" Type="http://schemas.openxmlformats.org/officeDocument/2006/relationships/image" Target="../media/image3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5989-F9CE-4D1B-AC93-CB82796C36FC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959A3-1F6B-40AD-BF88-A55185731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401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5989-F9CE-4D1B-AC93-CB82796C36FC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959A3-1F6B-40AD-BF88-A55185731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750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5989-F9CE-4D1B-AC93-CB82796C36FC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959A3-1F6B-40AD-BF88-A55185731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440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5989-F9CE-4D1B-AC93-CB82796C36FC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959A3-1F6B-40AD-BF88-A55185731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989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5989-F9CE-4D1B-AC93-CB82796C36FC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959A3-1F6B-40AD-BF88-A55185731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73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5989-F9CE-4D1B-AC93-CB82796C36FC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959A3-1F6B-40AD-BF88-A55185731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776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5989-F9CE-4D1B-AC93-CB82796C36FC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959A3-1F6B-40AD-BF88-A55185731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362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5989-F9CE-4D1B-AC93-CB82796C36FC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959A3-1F6B-40AD-BF88-A55185731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880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5989-F9CE-4D1B-AC93-CB82796C36FC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959A3-1F6B-40AD-BF88-A55185731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399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5989-F9CE-4D1B-AC93-CB82796C36FC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959A3-1F6B-40AD-BF88-A55185731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71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5989-F9CE-4D1B-AC93-CB82796C36FC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959A3-1F6B-40AD-BF88-A55185731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250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D5989-F9CE-4D1B-AC93-CB82796C36FC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959A3-1F6B-40AD-BF88-A55185731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178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10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6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17.bin"/><Relationship Id="rId18" Type="http://schemas.openxmlformats.org/officeDocument/2006/relationships/image" Target="../media/image16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wmf"/><Relationship Id="rId20" Type="http://schemas.openxmlformats.org/officeDocument/2006/relationships/image" Target="../media/image17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8.bin"/><Relationship Id="rId10" Type="http://schemas.openxmlformats.org/officeDocument/2006/relationships/image" Target="../media/image12.wmf"/><Relationship Id="rId19" Type="http://schemas.openxmlformats.org/officeDocument/2006/relationships/oleObject" Target="../embeddings/oleObject20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26.bin"/><Relationship Id="rId18" Type="http://schemas.openxmlformats.org/officeDocument/2006/relationships/image" Target="../media/image23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.wmf"/><Relationship Id="rId20" Type="http://schemas.openxmlformats.org/officeDocument/2006/relationships/image" Target="../media/image24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27.bin"/><Relationship Id="rId10" Type="http://schemas.openxmlformats.org/officeDocument/2006/relationships/image" Target="../media/image19.wmf"/><Relationship Id="rId19" Type="http://schemas.openxmlformats.org/officeDocument/2006/relationships/oleObject" Target="../embeddings/oleObject29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Решение рациональных уравнений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630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Дата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9D0F70-EF4A-41DF-AEDE-11B0FFCDE68A}" type="datetime1">
              <a:rPr lang="ru-RU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27.05.2020</a:t>
            </a:fld>
            <a:endParaRPr lang="ru-RU" smtClean="0">
              <a:solidFill>
                <a:srgbClr val="898989"/>
              </a:solidFill>
            </a:endParaRPr>
          </a:p>
        </p:txBody>
      </p:sp>
      <p:sp>
        <p:nvSpPr>
          <p:cNvPr id="9219" name="Номер слайда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2D42F9-E59D-4514-9177-AC9FD07637A4}" type="slidenum">
              <a:rPr lang="ru-RU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>
              <a:solidFill>
                <a:srgbClr val="898989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89536" y="642938"/>
            <a:ext cx="497123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А</a:t>
            </a:r>
            <a:r>
              <a:rPr lang="ru-RU" sz="28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лгоритм </a:t>
            </a: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решения дробного </a:t>
            </a:r>
            <a:endParaRPr lang="ru-RU" sz="2800" b="1" i="1" dirty="0" smtClean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рационального уравнения</a:t>
            </a: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88" y="2000250"/>
            <a:ext cx="8491537" cy="89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4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1) </a:t>
            </a:r>
            <a:r>
              <a:rPr lang="ru-RU" sz="2400" b="1" i="1" dirty="0" err="1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Домножить</a:t>
            </a:r>
            <a:r>
              <a:rPr lang="ru-RU" sz="24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обе части уравнения на наибольший общий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знаменатель, не равный нулю (ОДЗ).</a:t>
            </a:r>
            <a:endParaRPr lang="ru-RU" sz="2400" dirty="0">
              <a:latin typeface="+mn-lt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88" y="2928938"/>
            <a:ext cx="5689600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4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2) Решить полученное целое уравнение.</a:t>
            </a:r>
            <a:endParaRPr lang="ru-RU" sz="2400" dirty="0"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7188" y="3571875"/>
            <a:ext cx="6288087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4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3) Выбрать решения, принадлежащие ОДЗ.</a:t>
            </a:r>
            <a:endParaRPr lang="ru-RU" sz="2400" dirty="0">
              <a:latin typeface="+mn-lt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7188" y="4214813"/>
            <a:ext cx="2979737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4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4) Записать ответ.</a:t>
            </a:r>
            <a:endParaRPr lang="ru-RU" sz="24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9567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555776" y="642938"/>
            <a:ext cx="33970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Решите уравнения:</a:t>
            </a:r>
            <a:endParaRPr lang="ru-RU" dirty="0">
              <a:latin typeface="+mn-lt"/>
              <a:cs typeface="+mn-cs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0921445"/>
              </p:ext>
            </p:extLst>
          </p:nvPr>
        </p:nvGraphicFramePr>
        <p:xfrm>
          <a:off x="3231597" y="1371548"/>
          <a:ext cx="1943100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Формула" r:id="rId3" imgW="787320" imgH="393480" progId="Equation.3">
                  <p:embed/>
                </p:oleObj>
              </mc:Choice>
              <mc:Fallback>
                <p:oleObj name="Формула" r:id="rId3" imgW="7873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1597" y="1371548"/>
                        <a:ext cx="1943100" cy="969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6466065"/>
              </p:ext>
            </p:extLst>
          </p:nvPr>
        </p:nvGraphicFramePr>
        <p:xfrm>
          <a:off x="3182893" y="2552228"/>
          <a:ext cx="2757487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Формула" r:id="rId5" imgW="1117600" imgH="419100" progId="Equation.3">
                  <p:embed/>
                </p:oleObj>
              </mc:Choice>
              <mc:Fallback>
                <p:oleObj name="Формула" r:id="rId5" imgW="1117600" imgH="4191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2893" y="2552228"/>
                        <a:ext cx="2757487" cy="1033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176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2234054" y="1594920"/>
            <a:ext cx="9621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№1. 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220770" y="2807350"/>
            <a:ext cx="9621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№2. 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269474" y="3967663"/>
            <a:ext cx="9621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№3. </a:t>
            </a:r>
            <a:endParaRPr lang="ru-RU" dirty="0">
              <a:latin typeface="+mn-lt"/>
              <a:cs typeface="+mn-cs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13039"/>
              </p:ext>
            </p:extLst>
          </p:nvPr>
        </p:nvGraphicFramePr>
        <p:xfrm>
          <a:off x="3201545" y="3743498"/>
          <a:ext cx="38227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Формула" r:id="rId7" imgW="1548728" imgH="393529" progId="Equation.3">
                  <p:embed/>
                </p:oleObj>
              </mc:Choice>
              <mc:Fallback>
                <p:oleObj name="Формула" r:id="rId7" imgW="1548728" imgH="39352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1545" y="3743498"/>
                        <a:ext cx="3822700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176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65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Дата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01635D-FBFB-4701-ADBC-2A3910EBB725}" type="datetime1">
              <a:rPr lang="ru-RU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27.05.2020</a:t>
            </a:fld>
            <a:endParaRPr lang="ru-RU" smtClean="0">
              <a:solidFill>
                <a:srgbClr val="898989"/>
              </a:solidFill>
            </a:endParaRPr>
          </a:p>
        </p:txBody>
      </p:sp>
      <p:sp>
        <p:nvSpPr>
          <p:cNvPr id="3083" name="Номер слайда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3762D7-5FC4-4F85-AD6D-12AB46A40D88}" type="slidenum">
              <a:rPr lang="ru-RU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>
              <a:solidFill>
                <a:srgbClr val="898989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93300" y="642938"/>
            <a:ext cx="9621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№1. </a:t>
            </a:r>
            <a:endParaRPr lang="ru-RU" dirty="0">
              <a:latin typeface="+mn-lt"/>
              <a:cs typeface="+mn-cs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928938" y="2000250"/>
          <a:ext cx="1943100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Формула" r:id="rId3" imgW="787320" imgH="393480" progId="Equation.3">
                  <p:embed/>
                </p:oleObj>
              </mc:Choice>
              <mc:Fallback>
                <p:oleObj name="Формула" r:id="rId3" imgW="7873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38" y="2000250"/>
                        <a:ext cx="1943100" cy="969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 rot="5400000">
            <a:off x="4572000" y="2500313"/>
            <a:ext cx="85725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72063" y="2286000"/>
          <a:ext cx="1068387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Формула" r:id="rId5" imgW="431640" imgH="177480" progId="Equation.3">
                  <p:embed/>
                </p:oleObj>
              </mc:Choice>
              <mc:Fallback>
                <p:oleObj name="Формула" r:id="rId5" imgW="4316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063" y="2286000"/>
                        <a:ext cx="1068387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5357813" y="1928813"/>
          <a:ext cx="642937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Формула" r:id="rId7" imgW="342720" imgH="203040" progId="Equation.3">
                  <p:embed/>
                </p:oleObj>
              </mc:Choice>
              <mc:Fallback>
                <p:oleObj name="Формула" r:id="rId7" imgW="3427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7813" y="1928813"/>
                        <a:ext cx="642937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Скругленный прямоугольник 14"/>
          <p:cNvSpPr/>
          <p:nvPr/>
        </p:nvSpPr>
        <p:spPr>
          <a:xfrm>
            <a:off x="5214938" y="1857375"/>
            <a:ext cx="1071562" cy="9286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2928938" y="3143250"/>
          <a:ext cx="2287587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Формула" r:id="rId9" imgW="927000" imgH="203040" progId="Equation.3">
                  <p:embed/>
                </p:oleObj>
              </mc:Choice>
              <mc:Fallback>
                <p:oleObj name="Формула" r:id="rId9" imgW="9270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38" y="3143250"/>
                        <a:ext cx="2287587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2928938" y="3857625"/>
          <a:ext cx="2820987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Формула" r:id="rId11" imgW="1143000" imgH="203040" progId="Equation.3">
                  <p:embed/>
                </p:oleObj>
              </mc:Choice>
              <mc:Fallback>
                <p:oleObj name="Формула" r:id="rId11" imgW="11430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38" y="3857625"/>
                        <a:ext cx="2820987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4651879" y="4357688"/>
            <a:ext cx="1847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468313" y="5000625"/>
          <a:ext cx="1474787" cy="119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Формула" r:id="rId13" imgW="596880" imgH="482400" progId="Equation.3">
                  <p:embed/>
                </p:oleObj>
              </mc:Choice>
              <mc:Fallback>
                <p:oleObj name="Формула" r:id="rId13" imgW="5968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5000625"/>
                        <a:ext cx="1474787" cy="1192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1928813" y="5143500"/>
          <a:ext cx="992187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Формула" r:id="rId15" imgW="457200" imgH="431640" progId="Equation.3">
                  <p:embed/>
                </p:oleObj>
              </mc:Choice>
              <mc:Fallback>
                <p:oleObj name="Формула" r:id="rId15" imgW="457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5143500"/>
                        <a:ext cx="992187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4429125" y="5572125"/>
          <a:ext cx="2479675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Формула" r:id="rId17" imgW="1143000" imgH="177480" progId="Equation.3">
                  <p:embed/>
                </p:oleObj>
              </mc:Choice>
              <mc:Fallback>
                <p:oleObj name="Формула" r:id="rId17" imgW="11430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5" y="5572125"/>
                        <a:ext cx="2479675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293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Дата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FBD0A4C-0408-417A-97D7-1192BBA6A6A7}" type="datetime1">
              <a:rPr lang="ru-RU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27.05.2020</a:t>
            </a:fld>
            <a:endParaRPr lang="ru-RU" smtClean="0">
              <a:solidFill>
                <a:srgbClr val="898989"/>
              </a:solidFill>
            </a:endParaRPr>
          </a:p>
        </p:txBody>
      </p:sp>
      <p:sp>
        <p:nvSpPr>
          <p:cNvPr id="4108" name="Номер слайда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70B56E-A67C-476F-9A85-5DB1AEF7DF57}" type="slidenum">
              <a:rPr lang="ru-RU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>
              <a:solidFill>
                <a:srgbClr val="898989"/>
              </a:solidFill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214563" y="1857375"/>
          <a:ext cx="2757487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Формула" r:id="rId3" imgW="1117440" imgH="419040" progId="Equation.3">
                  <p:embed/>
                </p:oleObj>
              </mc:Choice>
              <mc:Fallback>
                <p:oleObj name="Формула" r:id="rId3" imgW="11174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63" y="1857375"/>
                        <a:ext cx="2757487" cy="1033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 rot="5400000">
            <a:off x="4572000" y="2500313"/>
            <a:ext cx="85725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43500" y="2214563"/>
          <a:ext cx="235585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Формула" r:id="rId5" imgW="952200" imgH="203040" progId="Equation.3">
                  <p:embed/>
                </p:oleObj>
              </mc:Choice>
              <mc:Fallback>
                <p:oleObj name="Формула" r:id="rId5" imgW="952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0" y="2214563"/>
                        <a:ext cx="2355850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5929313" y="1928813"/>
          <a:ext cx="642937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Формула" r:id="rId7" imgW="342720" imgH="203040" progId="Equation.3">
                  <p:embed/>
                </p:oleObj>
              </mc:Choice>
              <mc:Fallback>
                <p:oleObj name="Формула" r:id="rId7" imgW="3427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9313" y="1928813"/>
                        <a:ext cx="642937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Скругленный прямоугольник 14"/>
          <p:cNvSpPr/>
          <p:nvPr/>
        </p:nvSpPr>
        <p:spPr>
          <a:xfrm>
            <a:off x="5286375" y="1857375"/>
            <a:ext cx="2500313" cy="9286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928813" y="2928938"/>
          <a:ext cx="4637087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Формула" r:id="rId9" imgW="1879560" imgH="228600" progId="Equation.3">
                  <p:embed/>
                </p:oleObj>
              </mc:Choice>
              <mc:Fallback>
                <p:oleObj name="Формула" r:id="rId9" imgW="18795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2928938"/>
                        <a:ext cx="4637087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1839913" y="3571875"/>
          <a:ext cx="4919662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Формула" r:id="rId11" imgW="1993680" imgH="203040" progId="Equation.3">
                  <p:embed/>
                </p:oleObj>
              </mc:Choice>
              <mc:Fallback>
                <p:oleObj name="Формула" r:id="rId11" imgW="19936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9913" y="3571875"/>
                        <a:ext cx="4919662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4551619" y="4786313"/>
            <a:ext cx="2423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graphicFrame>
        <p:nvGraphicFramePr>
          <p:cNvPr id="307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3562429"/>
              </p:ext>
            </p:extLst>
          </p:nvPr>
        </p:nvGraphicFramePr>
        <p:xfrm>
          <a:off x="323528" y="4836538"/>
          <a:ext cx="1757363" cy="119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Формула" r:id="rId13" imgW="711000" imgH="482400" progId="Equation.3">
                  <p:embed/>
                </p:oleObj>
              </mc:Choice>
              <mc:Fallback>
                <p:oleObj name="Формула" r:id="rId13" imgW="7110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836538"/>
                        <a:ext cx="1757363" cy="1192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5708041"/>
              </p:ext>
            </p:extLst>
          </p:nvPr>
        </p:nvGraphicFramePr>
        <p:xfrm>
          <a:off x="2180903" y="4979413"/>
          <a:ext cx="992188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Формула" r:id="rId15" imgW="457200" imgH="431640" progId="Equation.3">
                  <p:embed/>
                </p:oleObj>
              </mc:Choice>
              <mc:Fallback>
                <p:oleObj name="Формула" r:id="rId15" imgW="457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0903" y="4979413"/>
                        <a:ext cx="992188" cy="938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5180348"/>
              </p:ext>
            </p:extLst>
          </p:nvPr>
        </p:nvGraphicFramePr>
        <p:xfrm>
          <a:off x="4374361" y="5517232"/>
          <a:ext cx="2562225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Формула" r:id="rId17" imgW="1180800" imgH="190440" progId="Equation.3">
                  <p:embed/>
                </p:oleObj>
              </mc:Choice>
              <mc:Fallback>
                <p:oleObj name="Формула" r:id="rId17" imgW="11808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4361" y="5517232"/>
                        <a:ext cx="2562225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2736850" y="4214813"/>
          <a:ext cx="2852738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Формула" r:id="rId19" imgW="1155600" imgH="203040" progId="Equation.3">
                  <p:embed/>
                </p:oleObj>
              </mc:Choice>
              <mc:Fallback>
                <p:oleObj name="Формула" r:id="rId19" imgW="11556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6850" y="4214813"/>
                        <a:ext cx="2852738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3893300" y="642938"/>
            <a:ext cx="9621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№2. </a:t>
            </a:r>
            <a:endParaRPr lang="ru-RU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244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1" name="Дата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00384C-9294-4F5B-9C4E-DE3BDAE78D08}" type="datetime1">
              <a:rPr lang="ru-RU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27.05.2020</a:t>
            </a:fld>
            <a:endParaRPr lang="ru-RU" smtClean="0">
              <a:solidFill>
                <a:srgbClr val="898989"/>
              </a:solidFill>
            </a:endParaRPr>
          </a:p>
        </p:txBody>
      </p:sp>
      <p:sp>
        <p:nvSpPr>
          <p:cNvPr id="5132" name="Номер слайда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A64131-42A5-42FD-AA61-7B9E346F0D9D}" type="slidenum">
              <a:rPr lang="ru-RU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>
              <a:solidFill>
                <a:srgbClr val="898989"/>
              </a:solidFill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071563" y="1857375"/>
          <a:ext cx="38227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Формула" r:id="rId3" imgW="1549080" imgH="393480" progId="Equation.3">
                  <p:embed/>
                </p:oleObj>
              </mc:Choice>
              <mc:Fallback>
                <p:oleObj name="Формула" r:id="rId3" imgW="1549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1857375"/>
                        <a:ext cx="3822700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 rot="5400000">
            <a:off x="4572000" y="2500313"/>
            <a:ext cx="85725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286375" y="2143125"/>
          <a:ext cx="3330575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Формула" r:id="rId5" imgW="1346040" imgH="203040" progId="Equation.3">
                  <p:embed/>
                </p:oleObj>
              </mc:Choice>
              <mc:Fallback>
                <p:oleObj name="Формула" r:id="rId5" imgW="1346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75" y="2143125"/>
                        <a:ext cx="3330575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6643688" y="1928813"/>
          <a:ext cx="642937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Формула" r:id="rId7" imgW="342720" imgH="203040" progId="Equation.3">
                  <p:embed/>
                </p:oleObj>
              </mc:Choice>
              <mc:Fallback>
                <p:oleObj name="Формула" r:id="rId7" imgW="3427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3688" y="1928813"/>
                        <a:ext cx="642937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Скругленный прямоугольник 14"/>
          <p:cNvSpPr/>
          <p:nvPr/>
        </p:nvSpPr>
        <p:spPr>
          <a:xfrm>
            <a:off x="5357813" y="1857375"/>
            <a:ext cx="3357562" cy="9286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2000250" y="3000375"/>
          <a:ext cx="476250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Формула" r:id="rId9" imgW="1930320" imgH="203040" progId="Equation.3">
                  <p:embed/>
                </p:oleObj>
              </mc:Choice>
              <mc:Fallback>
                <p:oleObj name="Формула" r:id="rId9" imgW="19303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0" y="3000375"/>
                        <a:ext cx="4762500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2184400" y="3571875"/>
          <a:ext cx="422910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Формула" r:id="rId11" imgW="1714320" imgH="203040" progId="Equation.3">
                  <p:embed/>
                </p:oleObj>
              </mc:Choice>
              <mc:Fallback>
                <p:oleObj name="Формула" r:id="rId11" imgW="17143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4400" y="3571875"/>
                        <a:ext cx="4229100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4580441" y="4786313"/>
            <a:ext cx="1847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graphicFrame>
        <p:nvGraphicFramePr>
          <p:cNvPr id="307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0046943"/>
              </p:ext>
            </p:extLst>
          </p:nvPr>
        </p:nvGraphicFramePr>
        <p:xfrm>
          <a:off x="495524" y="4643438"/>
          <a:ext cx="1443037" cy="119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Формула" r:id="rId13" imgW="583920" imgH="482400" progId="Equation.3">
                  <p:embed/>
                </p:oleObj>
              </mc:Choice>
              <mc:Fallback>
                <p:oleObj name="Формула" r:id="rId13" imgW="58392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524" y="4643438"/>
                        <a:ext cx="1443037" cy="1192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8972811"/>
              </p:ext>
            </p:extLst>
          </p:nvPr>
        </p:nvGraphicFramePr>
        <p:xfrm>
          <a:off x="2195736" y="4786313"/>
          <a:ext cx="992188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Формула" r:id="rId15" imgW="457200" imgH="431640" progId="Equation.3">
                  <p:embed/>
                </p:oleObj>
              </mc:Choice>
              <mc:Fallback>
                <p:oleObj name="Формула" r:id="rId15" imgW="457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4786313"/>
                        <a:ext cx="992188" cy="938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0370777"/>
              </p:ext>
            </p:extLst>
          </p:nvPr>
        </p:nvGraphicFramePr>
        <p:xfrm>
          <a:off x="4187825" y="5238969"/>
          <a:ext cx="162560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Формула" r:id="rId17" imgW="749160" imgH="177480" progId="Equation.3">
                  <p:embed/>
                </p:oleObj>
              </mc:Choice>
              <mc:Fallback>
                <p:oleObj name="Формула" r:id="rId17" imgW="74916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7825" y="5238969"/>
                        <a:ext cx="162560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2955925" y="4214813"/>
          <a:ext cx="241300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Формула" r:id="rId19" imgW="977760" imgH="203040" progId="Equation.3">
                  <p:embed/>
                </p:oleObj>
              </mc:Choice>
              <mc:Fallback>
                <p:oleObj name="Формула" r:id="rId19" imgW="9777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5925" y="4214813"/>
                        <a:ext cx="2413000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3893300" y="642938"/>
            <a:ext cx="9621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№3. </a:t>
            </a:r>
            <a:endParaRPr lang="ru-RU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6531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88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Тема Office</vt:lpstr>
      <vt:lpstr>Формула</vt:lpstr>
      <vt:lpstr>Решение рациональных уравнений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рациональных уравнений</dc:title>
  <dc:creator>Таня</dc:creator>
  <cp:lastModifiedBy>Таня</cp:lastModifiedBy>
  <cp:revision>3</cp:revision>
  <dcterms:created xsi:type="dcterms:W3CDTF">2020-05-04T06:33:09Z</dcterms:created>
  <dcterms:modified xsi:type="dcterms:W3CDTF">2020-05-27T09:04:52Z</dcterms:modified>
</cp:coreProperties>
</file>